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3" roundtripDataSignature="AMtx7mg0rQPxpI2NfsNsJ1BS5rXboh2G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ustomXml" Target="../customXml/item3.xml"/><Relationship Id="rId21" Type="http://schemas.openxmlformats.org/officeDocument/2006/relationships/font" Target="fonts/Montserrat-bold.fntdata"/><Relationship Id="rId3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ustomXml" Target="../customXml/item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ustomXml" Target="../customXml/item1.xml"/><Relationship Id="rId23" Type="http://customschemas.google.com/relationships/presentationmetadata" Target="metadata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font" Target="fonts/Montserrat-bold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6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6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6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26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26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8" name="Google Shape;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2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2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5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35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35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35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36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3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36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36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6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6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36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6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37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37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7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37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7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0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40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40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1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41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1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1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41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41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41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1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41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43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4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5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45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6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46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46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4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22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22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22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22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2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" name="Google Shape;33;p22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23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24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2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6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6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489350"/>
            <a:ext cx="4792200" cy="1382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3400">
                <a:latin typeface="Montserrat"/>
                <a:ea typeface="Montserrat"/>
                <a:cs typeface="Montserrat"/>
                <a:sym typeface="Montserrat"/>
              </a:rPr>
              <a:t>IAM Section</a:t>
            </a:r>
            <a:endParaRPr b="0" sz="3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3400"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0" sz="3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/>
          <p:nvPr>
            <p:ph type="title"/>
          </p:nvPr>
        </p:nvSpPr>
        <p:spPr>
          <a:xfrm>
            <a:off x="509875" y="305725"/>
            <a:ext cx="4629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Roles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0"/>
          <p:cNvSpPr txBox="1"/>
          <p:nvPr>
            <p:ph idx="1" type="body"/>
          </p:nvPr>
        </p:nvSpPr>
        <p:spPr>
          <a:xfrm>
            <a:off x="938500" y="1028700"/>
            <a:ext cx="45264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7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As an identity with policies which allow permissions and determine what a user can do and what are the actions which the user cannot take.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Permissions which grant access to resources and performing tasks.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/>
          <p:nvPr>
            <p:ph type="title"/>
          </p:nvPr>
        </p:nvSpPr>
        <p:spPr>
          <a:xfrm>
            <a:off x="477725" y="423600"/>
            <a:ext cx="4629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IAM Policies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843250" y="1146550"/>
            <a:ext cx="46752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Polices means a document which states one or more permissions.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Policies are used to manage access to IAM Users, Groups or roles.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IAM, most policies are stored in the format of JSON documents.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>
            <p:ph type="title"/>
          </p:nvPr>
        </p:nvSpPr>
        <p:spPr>
          <a:xfrm>
            <a:off x="552725" y="337875"/>
            <a:ext cx="47022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IAM Policy types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2"/>
          <p:cNvSpPr txBox="1"/>
          <p:nvPr>
            <p:ph idx="4294967295" type="body"/>
          </p:nvPr>
        </p:nvSpPr>
        <p:spPr>
          <a:xfrm>
            <a:off x="820625" y="1225700"/>
            <a:ext cx="45909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Identity-based policy.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Resource based policies.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Permission boundaries.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Access Control List.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Organizations Service Control Policy.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>
            <p:ph type="title"/>
          </p:nvPr>
        </p:nvSpPr>
        <p:spPr>
          <a:xfrm>
            <a:off x="353625" y="348600"/>
            <a:ext cx="60222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Important Element of IAM - MFA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13"/>
          <p:cNvSpPr txBox="1"/>
          <p:nvPr>
            <p:ph idx="1" type="body"/>
          </p:nvPr>
        </p:nvSpPr>
        <p:spPr>
          <a:xfrm>
            <a:off x="938500" y="1050300"/>
            <a:ext cx="53088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dditional security features: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Amazon Identity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Access Management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Which is used to strengthen the security of the Amazon Account.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Root user have all the access to sensitive and important resources of the console.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/>
          <p:nvPr>
            <p:ph type="title"/>
          </p:nvPr>
        </p:nvSpPr>
        <p:spPr>
          <a:xfrm>
            <a:off x="542025" y="348575"/>
            <a:ext cx="4629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MFA Device Options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4"/>
          <p:cNvSpPr txBox="1"/>
          <p:nvPr>
            <p:ph idx="1" type="body"/>
          </p:nvPr>
        </p:nvSpPr>
        <p:spPr>
          <a:xfrm>
            <a:off x="604975" y="1210875"/>
            <a:ext cx="4629300" cy="29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irtual MFA device.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Download the applications on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smartphone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Universal 2nd factor Security Key.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Hardware Key Fob MFA Device.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467025" y="445025"/>
            <a:ext cx="4629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IAM Best Practices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15"/>
          <p:cNvSpPr txBox="1"/>
          <p:nvPr>
            <p:ph idx="1" type="body"/>
          </p:nvPr>
        </p:nvSpPr>
        <p:spPr>
          <a:xfrm>
            <a:off x="681325" y="1135850"/>
            <a:ext cx="5190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 Best Practices:</a:t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MFA.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Using policy conditions.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Assign policies to groups.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Remove the unnecessary IAM users and associated credentials.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Review client qualifications and eliminate when not used.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424150" y="316450"/>
            <a:ext cx="5735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938500" y="1246025"/>
            <a:ext cx="35193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Features of IAM.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Workflow of IAM.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Important terms.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Best practices.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type="title"/>
          </p:nvPr>
        </p:nvSpPr>
        <p:spPr>
          <a:xfrm>
            <a:off x="531325" y="267900"/>
            <a:ext cx="4629300" cy="63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"/>
          <p:cNvSpPr txBox="1"/>
          <p:nvPr>
            <p:ph idx="1" type="body"/>
          </p:nvPr>
        </p:nvSpPr>
        <p:spPr>
          <a:xfrm>
            <a:off x="874225" y="1162650"/>
            <a:ext cx="4548000" cy="2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 is important service of AWS.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Gives permissions and secure AWS account.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With IAM service we can set users, groups and roles.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Also grant access, permissions to different users.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809900" y="1337800"/>
            <a:ext cx="50088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 can centrally manage our organisation.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 is used to give permissions and allow the users to do only what they are required to do as a part of the job.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531325" y="267900"/>
            <a:ext cx="4629300" cy="63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509875" y="402150"/>
            <a:ext cx="4629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IAM Features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5"/>
          <p:cNvSpPr txBox="1"/>
          <p:nvPr>
            <p:ph idx="1" type="body"/>
          </p:nvPr>
        </p:nvSpPr>
        <p:spPr>
          <a:xfrm>
            <a:off x="927775" y="1146575"/>
            <a:ext cx="46764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7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 can centrally control the console.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Multi Factor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authentication provides a second layer of security in the console.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Create groups and give permissions and access to the users.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type="ctrTitle"/>
          </p:nvPr>
        </p:nvSpPr>
        <p:spPr>
          <a:xfrm>
            <a:off x="939700" y="1318650"/>
            <a:ext cx="46293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IAM allows granular authorizations.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Also give shared access to the account which allows users to send and share resources.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6"/>
          <p:cNvSpPr txBox="1"/>
          <p:nvPr>
            <p:ph idx="4294967295" type="title"/>
          </p:nvPr>
        </p:nvSpPr>
        <p:spPr>
          <a:xfrm>
            <a:off x="509875" y="402150"/>
            <a:ext cx="4629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Features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>
            <p:ph type="title"/>
          </p:nvPr>
        </p:nvSpPr>
        <p:spPr>
          <a:xfrm>
            <a:off x="531300" y="423600"/>
            <a:ext cx="4629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IAM Workflow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7"/>
          <p:cNvSpPr txBox="1"/>
          <p:nvPr>
            <p:ph idx="1" type="body"/>
          </p:nvPr>
        </p:nvSpPr>
        <p:spPr>
          <a:xfrm>
            <a:off x="938500" y="1393025"/>
            <a:ext cx="26511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Principal.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Authentication.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Request.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Authorization.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Actions.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Resources.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/>
          <p:nvPr>
            <p:ph idx="4294967295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Users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8"/>
          <p:cNvSpPr txBox="1"/>
          <p:nvPr>
            <p:ph idx="1" type="body"/>
          </p:nvPr>
        </p:nvSpPr>
        <p:spPr>
          <a:xfrm>
            <a:off x="938500" y="1386425"/>
            <a:ext cx="49464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sers as people who are working on the AWS in a company and they can be grouped as well.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user is as entity which AWS creates and provides users a way to communicate with AWS resources.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ctrTitle"/>
          </p:nvPr>
        </p:nvSpPr>
        <p:spPr>
          <a:xfrm>
            <a:off x="803675" y="1114425"/>
            <a:ext cx="51006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7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roups are formed when different users come together or are collected for a particular work. 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An IAM group is like a society with different people or users.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A group even specifies permission for all the users and one can also easily manage user’s permissions.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9"/>
          <p:cNvSpPr txBox="1"/>
          <p:nvPr>
            <p:ph idx="4294967295" type="title"/>
          </p:nvPr>
        </p:nvSpPr>
        <p:spPr>
          <a:xfrm>
            <a:off x="509875" y="305725"/>
            <a:ext cx="4629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IAM Groups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44B5E8FE-8D98-4DEF-8294-6BFBE55D5870}"/>
</file>

<file path=customXml/itemProps2.xml><?xml version="1.0" encoding="utf-8"?>
<ds:datastoreItem xmlns:ds="http://schemas.openxmlformats.org/officeDocument/2006/customXml" ds:itemID="{3038F969-AF7E-454C-9AB6-71BD95192E26}"/>
</file>

<file path=customXml/itemProps3.xml><?xml version="1.0" encoding="utf-8"?>
<ds:datastoreItem xmlns:ds="http://schemas.openxmlformats.org/officeDocument/2006/customXml" ds:itemID="{42E0DFE7-C177-43A6-8A24-3A6E55BF6303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